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D7FDA-AD00-0AE0-531A-800E41E8A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110925-3EE2-BCB8-F865-A38A64EA9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3C5BB-DB16-95A8-3314-A59610203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9768A-E7A0-4CE2-A840-825B127872E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55134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B44B33-E323-8B43-DFA9-9C2985DD4D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2B2A5-63CF-2692-23F0-D54B4F9DB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D3F6F-6F1E-1C00-BAB5-6EBF68E62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B0650-335D-42C5-BF54-4173226638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2753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0FECBB-CF46-AA89-EC7F-4696F675F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54CD73-19E9-44EF-832E-66684E795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83B88B-E5A5-C052-1575-5388B69C8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7095E-AB76-448E-9445-1B2BB634FE2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8909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DB0844-FDA7-4E95-19CC-75911C2D6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932C3-5E82-7C2B-3B68-9E3C9388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99EC8E-9E29-D3E5-5EAD-94E29632C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6536F-D6CB-4A48-99CD-7F0A720BDE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056914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10606-7929-1D0E-6AC6-84D04C78D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D08088-26E7-1D58-3B62-3F150B48A6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51139-14CE-A3FF-BF3B-8AABDFC73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F5DE0-0A47-4DBC-98AF-A92C01E4DB2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91060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22848C5-D6AD-60DF-C3D6-02CDDB1F6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1EA067-7CFF-2D70-259F-2D119F27EF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C34762-647C-01F3-2D55-B8ED1B1A0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B75D6-9FCD-4D45-A09B-BAD30F53FF5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1720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485F7C4-F6E7-034A-2242-58EDD4BC7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B44C669-E6FF-78B3-C80E-94DB55DFD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249FB26-1E84-A159-AD00-1061DBBD0B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438E1-6DF9-4919-B1EF-8E8978507BE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7364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0826052-DC9F-98B9-6724-E9168227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993495-2C83-763A-D445-D5E1E70A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3DCB05D-536A-74CC-F52F-4EEC6E1DF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3100E-5B84-4B79-BD4D-3B2CE52201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71381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16993A4-B01A-AB01-38D0-56D2FD4C2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A687CCF-F558-4C26-8982-CAD3A97C1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E774FC6-8EB0-34D2-434E-495288823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B7751-27C0-4E39-B1D3-058EA3F456B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813166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332466-6DD1-699A-5D43-9744C67D3A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141119-96D8-0116-0765-6932E5C2B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3D4A37-EC6A-13BE-D2BE-551ABD37D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713D8-C652-461B-8AD9-3F788EEE4A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7832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F062135-F388-7AB7-3261-2CFAB8D5D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E8D0D6F-2DD8-009A-7DEA-CFFB7B8B2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800DA6-8932-0B23-E70F-F71BC444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46E83-30EF-430E-8F9C-F089AA6267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73592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0371FAD-F7CA-BA44-FC11-4C4D24C890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EBA260E-03BC-C582-6AC3-BAF2E48810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A76546-323B-A29C-E52B-6C975724B6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A048A-46B3-B384-4734-A5A7E4A8A6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2F604-C37A-DA71-4C5F-BBFA211BF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B1B39EA-E70A-4481-8C07-59D7497921D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sldNum="0" hdr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C2499439-1436-4D0C-2BEA-78B7C2BE5E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89137"/>
            <a:ext cx="9144000" cy="2879725"/>
          </a:xfrm>
        </p:spPr>
        <p:txBody>
          <a:bodyPr/>
          <a:lstStyle/>
          <a:p>
            <a:r>
              <a:rPr lang="en-US" altLang="en-US" sz="4000" dirty="0"/>
              <a:t>Let the beauty of Jesus be seen in me.</a:t>
            </a:r>
          </a:p>
          <a:p>
            <a:r>
              <a:rPr lang="en-US" altLang="en-US" sz="4000" dirty="0"/>
              <a:t>All his wonderful passion and purity,</a:t>
            </a:r>
          </a:p>
          <a:p>
            <a:r>
              <a:rPr lang="en-US" altLang="en-US" sz="4000" dirty="0"/>
              <a:t>O thou Spirit divine, all my nature refine,</a:t>
            </a:r>
          </a:p>
          <a:p>
            <a:r>
              <a:rPr lang="en-US" altLang="en-US" sz="4000" dirty="0"/>
              <a:t>Till the beauty of Jesus be seen in me.</a:t>
            </a:r>
          </a:p>
        </p:txBody>
      </p:sp>
      <p:sp>
        <p:nvSpPr>
          <p:cNvPr id="2051" name="TextBox 11">
            <a:extLst>
              <a:ext uri="{FF2B5EF4-FFF2-40B4-BE49-F238E27FC236}">
                <a16:creationId xmlns:a16="http://schemas.microsoft.com/office/drawing/2014/main" id="{009F75B2-BD2F-23CB-4C3D-88C1E15D78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6096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">
                <a:latin typeface="akagi_probook"/>
              </a:rPr>
              <a:t>CCLI Song # 3448032</a:t>
            </a:r>
          </a:p>
          <a:p>
            <a:pPr eaLnBrk="1" hangingPunct="1"/>
            <a:r>
              <a:rPr lang="en-US" altLang="en-US" sz="600">
                <a:latin typeface="akagi_probook"/>
              </a:rPr>
              <a:t>Albert Orsborn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6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600" i="1">
                <a:latin typeface="akagi_probook"/>
              </a:rPr>
              <a:t>For use solely with the SongSelect® </a:t>
            </a:r>
            <a:r>
              <a:rPr lang="en-US" altLang="en-US" sz="600" i="1">
                <a:latin typeface="akagi_probook"/>
                <a:hlinkClick r:id="rId2"/>
              </a:rPr>
              <a:t>Terms of Use</a:t>
            </a:r>
            <a:r>
              <a:rPr lang="en-US" altLang="en-US" sz="600" i="1">
                <a:latin typeface="akagi_probook"/>
              </a:rPr>
              <a:t>. All rights reserved. </a:t>
            </a:r>
            <a:r>
              <a:rPr lang="en-US" altLang="en-US" sz="600" i="1">
                <a:latin typeface="akagi_probook"/>
                <a:hlinkClick r:id="rId3"/>
              </a:rPr>
              <a:t>www.ccli.com</a:t>
            </a:r>
            <a:endParaRPr lang="en-US" altLang="en-US" sz="600" i="1">
              <a:latin typeface="akagi_probook"/>
            </a:endParaRPr>
          </a:p>
          <a:p>
            <a:pPr eaLnBrk="1" hangingPunct="1"/>
            <a:r>
              <a:rPr lang="en-US" altLang="en-US" sz="6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83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81. </dc:title>
  <dc:creator>Perth Fortress</dc:creator>
  <cp:lastModifiedBy>Narelle Wheaton</cp:lastModifiedBy>
  <cp:revision>7</cp:revision>
  <dcterms:created xsi:type="dcterms:W3CDTF">1999-09-03T02:51:41Z</dcterms:created>
  <dcterms:modified xsi:type="dcterms:W3CDTF">2023-07-26T03:06:03Z</dcterms:modified>
</cp:coreProperties>
</file>